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56D8B-8AA0-4BCB-BE77-532F1473410E}" type="datetimeFigureOut">
              <a:rPr lang="en-DK" smtClean="0"/>
              <a:t>2020/06/17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1933-F81B-4E0A-BDDE-D66A9CEF599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247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Some say worlds most popular game engine – primarily due to it’s ease of making crossplatform content. 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1933-F81B-4E0A-BDDE-D66A9CEF5997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2121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 and PC Games: Offering rich visual fidelity and artist-friendly tools, Unity delivers ultimate performance for your multi-threaded console and PC games.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games: Unity Mobile Games Development Platform is everything you need to create device-ready content, launch and monetize your mobile games.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 Games: With Unity, build instant games that are smaller, lighter and faster than ever before.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and VR Games: Our flexible real-time tools offer unlimited creative possibilities – powering more than 60% of all VR/AR content.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1933-F81B-4E0A-BDDE-D66A9CEF5997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82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Billeder: </a:t>
            </a:r>
          </a:p>
          <a:p>
            <a:r>
              <a:rPr lang="da-DK" dirty="0"/>
              <a:t>Autonomous Vehicle Training – omgivelser brugt til at træne selvkørende biler</a:t>
            </a:r>
            <a:br>
              <a:rPr lang="da-DK" dirty="0"/>
            </a:b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1933-F81B-4E0A-BDDE-D66A9CEF5997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6177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ity.com/solutions/film-animation-cinematics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tjorne.dk/cphbusiness_demo.zi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312-1F4C-4B1E-96B2-1C87E8174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D17E0-654B-4B19-AF36-9DC4C548B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a-DK" dirty="0"/>
              <a:t>Jesper Tjørnelund </a:t>
            </a:r>
          </a:p>
          <a:p>
            <a:r>
              <a:rPr lang="da-DK" dirty="0"/>
              <a:t>CPHBusiness, Lyngby</a:t>
            </a:r>
          </a:p>
          <a:p>
            <a:r>
              <a:rPr lang="da-DK" dirty="0"/>
              <a:t>2020-06-24</a:t>
            </a:r>
            <a:endParaRPr lang="en-DK" dirty="0"/>
          </a:p>
        </p:txBody>
      </p:sp>
      <p:pic>
        <p:nvPicPr>
          <p:cNvPr id="1026" name="Picture 2" descr="Unity Unity3d Transparent &amp; PNG Clipart Free Download - YAWD">
            <a:extLst>
              <a:ext uri="{FF2B5EF4-FFF2-40B4-BE49-F238E27FC236}">
                <a16:creationId xmlns:a16="http://schemas.microsoft.com/office/drawing/2014/main" id="{D9351502-9E4F-4421-89F9-75E96B81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2" y="1758690"/>
            <a:ext cx="52863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5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791D-4E44-48B5-8784-1125C229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Start the project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9F701-7DD6-40CB-8E03-859B30868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Please open the ”Unity Hub” application and under Projects, open the sample project downloaded. </a:t>
            </a:r>
          </a:p>
          <a:p>
            <a:endParaRPr lang="da-DK" dirty="0"/>
          </a:p>
          <a:p>
            <a:r>
              <a:rPr lang="da-DK" dirty="0"/>
              <a:t>While it loads, here’s a short introduction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0882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 descr="Assassin's Creed Identity - Home | Facebook">
            <a:extLst>
              <a:ext uri="{FF2B5EF4-FFF2-40B4-BE49-F238E27FC236}">
                <a16:creationId xmlns:a16="http://schemas.microsoft.com/office/drawing/2014/main" id="{EE409155-4DBD-440F-86E7-A3218344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33" y="1616096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ities skylines made with unity">
            <a:extLst>
              <a:ext uri="{FF2B5EF4-FFF2-40B4-BE49-F238E27FC236}">
                <a16:creationId xmlns:a16="http://schemas.microsoft.com/office/drawing/2014/main" id="{5462832B-C739-4538-89D1-29A41403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1" y="1325905"/>
            <a:ext cx="3551430" cy="17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esiege on GOG.com">
            <a:extLst>
              <a:ext uri="{FF2B5EF4-FFF2-40B4-BE49-F238E27FC236}">
                <a16:creationId xmlns:a16="http://schemas.microsoft.com/office/drawing/2014/main" id="{EBEE4046-D81A-4492-9109-20F62C70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958" y="1602182"/>
            <a:ext cx="3351753" cy="189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A6E15-CE6D-4185-A4F6-5CF2E457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Popular game engine</a:t>
            </a:r>
            <a:endParaRPr lang="en-DK" dirty="0"/>
          </a:p>
        </p:txBody>
      </p:sp>
      <p:pic>
        <p:nvPicPr>
          <p:cNvPr id="2052" name="Picture 4" descr="rick and morty virtual rick-ality made with unity">
            <a:extLst>
              <a:ext uri="{FF2B5EF4-FFF2-40B4-BE49-F238E27FC236}">
                <a16:creationId xmlns:a16="http://schemas.microsoft.com/office/drawing/2014/main" id="{1F7FB2C4-2249-4E9E-A256-477CE29B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4" y="5032172"/>
            <a:ext cx="3414229" cy="1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: INSIDE - Nintendo Switch [Digital Code]: Video Games">
            <a:extLst>
              <a:ext uri="{FF2B5EF4-FFF2-40B4-BE49-F238E27FC236}">
                <a16:creationId xmlns:a16="http://schemas.microsoft.com/office/drawing/2014/main" id="{A5ED8D25-3C7B-4A12-9734-B0D5C71A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19" y="1599810"/>
            <a:ext cx="284117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arthstone made with unity">
            <a:extLst>
              <a:ext uri="{FF2B5EF4-FFF2-40B4-BE49-F238E27FC236}">
                <a16:creationId xmlns:a16="http://schemas.microsoft.com/office/drawing/2014/main" id="{1B19E3FD-F0AE-416F-8FF9-81F7CB75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528" y="3101620"/>
            <a:ext cx="4431183" cy="2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bs.twimg.com/profile_images/111029706740497612...">
            <a:extLst>
              <a:ext uri="{FF2B5EF4-FFF2-40B4-BE49-F238E27FC236}">
                <a16:creationId xmlns:a16="http://schemas.microsoft.com/office/drawing/2014/main" id="{741E20AD-2D8B-49BE-8E23-0866642F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27" y="3133553"/>
            <a:ext cx="2177143" cy="21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øb Hollow Knight Steam">
            <a:extLst>
              <a:ext uri="{FF2B5EF4-FFF2-40B4-BE49-F238E27FC236}">
                <a16:creationId xmlns:a16="http://schemas.microsoft.com/office/drawing/2014/main" id="{9FD285F8-AB8A-4BD0-A5A9-2692ABC7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1" y="2847381"/>
            <a:ext cx="2981779" cy="391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olling Ball 3D - Play Online at CoolMathGamesKids.com">
            <a:extLst>
              <a:ext uri="{FF2B5EF4-FFF2-40B4-BE49-F238E27FC236}">
                <a16:creationId xmlns:a16="http://schemas.microsoft.com/office/drawing/2014/main" id="{213E7BEC-7746-44F9-9C66-A4BB2F18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68" y="4908200"/>
            <a:ext cx="2939143" cy="17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1.gaming-cdn.com/images/products/2310/271x377/...">
            <a:extLst>
              <a:ext uri="{FF2B5EF4-FFF2-40B4-BE49-F238E27FC236}">
                <a16:creationId xmlns:a16="http://schemas.microsoft.com/office/drawing/2014/main" id="{B0FEEDC8-F2BD-428A-B888-F6B24E910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01" y="3112738"/>
            <a:ext cx="258127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DBB-ABC0-4D6C-8516-53B2799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it used for?</a:t>
            </a:r>
            <a:endParaRPr lang="en-D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D7A3C6-F872-4907-A7A5-536FEEB254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4933"/>
            <a:ext cx="10820400" cy="266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48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E0D11C56-894F-4398-8AD2-43357008C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D180FC7C-0771-46FB-819A-9A0CE95B0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r="1"/>
          <a:stretch/>
        </p:blipFill>
        <p:spPr>
          <a:xfrm>
            <a:off x="4564001" y="0"/>
            <a:ext cx="7627999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EF635-329D-4EC0-B6E5-B9790985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 dirty="0"/>
              <a:t>Games</a:t>
            </a:r>
            <a:endParaRPr lang="en-DK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54892D3-66FA-406B-A575-F30D9206F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487"/>
          <a:stretch/>
        </p:blipFill>
        <p:spPr bwMode="auto">
          <a:xfrm>
            <a:off x="0" y="5211162"/>
            <a:ext cx="4079349" cy="1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83598CC-FDD4-43B1-86A9-519DDC447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4" r="-4" b="2343"/>
          <a:stretch/>
        </p:blipFill>
        <p:spPr bwMode="auto">
          <a:xfrm>
            <a:off x="20" y="1737360"/>
            <a:ext cx="407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806E425-93B9-4CD1-BB84-56B9D915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487"/>
          <a:stretch/>
        </p:blipFill>
        <p:spPr bwMode="auto">
          <a:xfrm>
            <a:off x="20" y="3474720"/>
            <a:ext cx="407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6AB32B5-B5EE-449E-8D21-DE857FDE5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0" r="-4" b="-4"/>
          <a:stretch/>
        </p:blipFill>
        <p:spPr bwMode="auto">
          <a:xfrm>
            <a:off x="20" y="0"/>
            <a:ext cx="407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3CE17-D786-4C5C-8A02-B86F47A43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da-DK" dirty="0"/>
              <a:t>Console and PC Games</a:t>
            </a:r>
          </a:p>
          <a:p>
            <a:r>
              <a:rPr lang="da-DK" dirty="0"/>
              <a:t>Mobile Games</a:t>
            </a:r>
          </a:p>
          <a:p>
            <a:r>
              <a:rPr lang="da-DK" dirty="0"/>
              <a:t>Instant Games</a:t>
            </a:r>
          </a:p>
          <a:p>
            <a:r>
              <a:rPr lang="da-DK" dirty="0"/>
              <a:t>AR and VR Games</a:t>
            </a:r>
            <a:endParaRPr lang="en-DK" dirty="0"/>
          </a:p>
        </p:txBody>
      </p:sp>
      <p:pic>
        <p:nvPicPr>
          <p:cNvPr id="18" name="Picture 2" descr="Android Logo Vector (.AI) Free Download">
            <a:extLst>
              <a:ext uri="{FF2B5EF4-FFF2-40B4-BE49-F238E27FC236}">
                <a16:creationId xmlns:a16="http://schemas.microsoft.com/office/drawing/2014/main" id="{0D845E5B-581D-43FD-8015-70961A37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1147" y="3708417"/>
            <a:ext cx="985784" cy="89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Download Os X HQ PNG Image | FreePNGImg">
            <a:extLst>
              <a:ext uri="{FF2B5EF4-FFF2-40B4-BE49-F238E27FC236}">
                <a16:creationId xmlns:a16="http://schemas.microsoft.com/office/drawing/2014/main" id="{3E38C282-0135-409A-9022-5F7DFD1B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3046" y="3789463"/>
            <a:ext cx="985784" cy="71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lip Art Logo Ps4 Png - Ps4 Playstation 4 Logo, Transparent Png ...">
            <a:extLst>
              <a:ext uri="{FF2B5EF4-FFF2-40B4-BE49-F238E27FC236}">
                <a16:creationId xmlns:a16="http://schemas.microsoft.com/office/drawing/2014/main" id="{67EE46FE-ACF2-4FE5-B22F-F48BE5AC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205" y="5527786"/>
            <a:ext cx="985784" cy="82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Xbox – Logos Download">
            <a:extLst>
              <a:ext uri="{FF2B5EF4-FFF2-40B4-BE49-F238E27FC236}">
                <a16:creationId xmlns:a16="http://schemas.microsoft.com/office/drawing/2014/main" id="{8C97AF8D-CE23-4854-BC1F-1EE8CACB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205" y="4888471"/>
            <a:ext cx="985784" cy="29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NetSarang products obtain Windows 10 logo | News &amp; Notice">
            <a:extLst>
              <a:ext uri="{FF2B5EF4-FFF2-40B4-BE49-F238E27FC236}">
                <a16:creationId xmlns:a16="http://schemas.microsoft.com/office/drawing/2014/main" id="{EACF5244-6C27-4515-BBFD-F7FAED146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3928" y="5527786"/>
            <a:ext cx="705773" cy="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OS | logo | Widespace Information Center">
            <a:extLst>
              <a:ext uri="{FF2B5EF4-FFF2-40B4-BE49-F238E27FC236}">
                <a16:creationId xmlns:a16="http://schemas.microsoft.com/office/drawing/2014/main" id="{22A9D760-8938-412B-A313-833AF2826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6172" y="4577923"/>
            <a:ext cx="881283" cy="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Linux Logo PNG, Linux Icon Free Download - Free Transparent PNG Logos">
            <a:extLst>
              <a:ext uri="{FF2B5EF4-FFF2-40B4-BE49-F238E27FC236}">
                <a16:creationId xmlns:a16="http://schemas.microsoft.com/office/drawing/2014/main" id="{BBD271A3-A14C-4950-805C-0BC7835C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122" y="5460645"/>
            <a:ext cx="962339" cy="96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55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6375-1A51-4518-AAD2-497E2583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da-DK" dirty="0"/>
              <a:t>automotive transportation and manufacturing</a:t>
            </a:r>
            <a:endParaRPr lang="en-DK" dirty="0"/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0BBC781-0B33-4543-99A0-6368E0D2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071461" cy="4024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EDAD43-9E42-438B-B33C-57F871ECF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2" r="3" b="2489"/>
          <a:stretch/>
        </p:blipFill>
        <p:spPr bwMode="auto">
          <a:xfrm>
            <a:off x="7291754" y="2229566"/>
            <a:ext cx="4085492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E11DEB-604F-4870-A540-5FA6A7C72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73" r="3" b="7542"/>
          <a:stretch/>
        </p:blipFill>
        <p:spPr>
          <a:xfrm>
            <a:off x="7291754" y="4298445"/>
            <a:ext cx="4085492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7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A1E09BD-ACDD-4AFE-978A-0FC2E1F4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7D05050-450F-4F28-88E2-305B4E365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1"/>
          <a:stretch/>
        </p:blipFill>
        <p:spPr>
          <a:xfrm>
            <a:off x="4664780" y="0"/>
            <a:ext cx="752722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26375-1A51-4518-AAD2-497E2583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/>
              <a:t>Film, Animation and cinematics</a:t>
            </a:r>
            <a:endParaRPr lang="en-DK" dirty="0"/>
          </a:p>
        </p:txBody>
      </p:sp>
      <p:pic>
        <p:nvPicPr>
          <p:cNvPr id="9218" name="Picture 2" descr="Book of the Dead">
            <a:extLst>
              <a:ext uri="{FF2B5EF4-FFF2-40B4-BE49-F238E27FC236}">
                <a16:creationId xmlns:a16="http://schemas.microsoft.com/office/drawing/2014/main" id="{73CBB63B-D125-4FF2-84CB-774087DFA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" r="3" b="3"/>
          <a:stretch/>
        </p:blipFill>
        <p:spPr bwMode="auto">
          <a:xfrm>
            <a:off x="20" y="10"/>
            <a:ext cx="4229080" cy="219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Unity - &quot;Sherman&quot; animation project giveaway. Great scene setup + ...">
            <a:extLst>
              <a:ext uri="{FF2B5EF4-FFF2-40B4-BE49-F238E27FC236}">
                <a16:creationId xmlns:a16="http://schemas.microsoft.com/office/drawing/2014/main" id="{BA552B6E-AE3E-42EA-994E-77DB8C85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6" b="-2"/>
          <a:stretch/>
        </p:blipFill>
        <p:spPr bwMode="auto">
          <a:xfrm>
            <a:off x="20" y="2331720"/>
            <a:ext cx="4229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ity 2017.1 is now available - AnimationXpress">
            <a:extLst>
              <a:ext uri="{FF2B5EF4-FFF2-40B4-BE49-F238E27FC236}">
                <a16:creationId xmlns:a16="http://schemas.microsoft.com/office/drawing/2014/main" id="{2E17F0D1-AE3C-4006-B08D-BC5085EE7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29"/>
          <a:stretch/>
        </p:blipFill>
        <p:spPr bwMode="auto">
          <a:xfrm>
            <a:off x="20" y="4663440"/>
            <a:ext cx="4229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D3B46-CA9B-4266-9C74-99F8E4A0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Can be used for in-game/app cinematics or instruction videos. </a:t>
            </a:r>
          </a:p>
          <a:p>
            <a:r>
              <a:rPr lang="da-DK" dirty="0"/>
              <a:t>Can also create entire films.</a:t>
            </a:r>
          </a:p>
          <a:p>
            <a:r>
              <a:rPr lang="da-DK" dirty="0"/>
              <a:t>Real time production through </a:t>
            </a:r>
            <a:r>
              <a:rPr lang="da-DK" b="1" dirty="0"/>
              <a:t>Unity Core Platform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More info: </a:t>
            </a:r>
            <a:r>
              <a:rPr lang="da-DK" dirty="0">
                <a:hlinkClick r:id="rId6"/>
              </a:rPr>
              <a:t>https://unity.com/solutions/film-animation-cinematics</a:t>
            </a:r>
            <a:endParaRPr lang="da-DK" dirty="0"/>
          </a:p>
          <a:p>
            <a:r>
              <a:rPr lang="da-DK" dirty="0"/>
              <a:t>Youtube search ”Unity Short film”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9707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6375-1A51-4518-AAD2-497E2583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Architecture, Engineering &amp; Construction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D3B46-CA9B-4266-9C74-99F8E4A0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9525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4A26-1984-4090-8DEF-26AD225F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Thank you for listening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27F28-6CCB-4599-A226-B9A880EA3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Slides, resources for today’s lecture can be found at: </a:t>
            </a:r>
            <a:r>
              <a:rPr lang="da-DK" dirty="0">
                <a:hlinkClick r:id="rId2"/>
              </a:rPr>
              <a:t>http://tjorne.dk/cphbusiness_demo.zip</a:t>
            </a:r>
            <a:r>
              <a:rPr lang="da-DK" dirty="0"/>
              <a:t>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230447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270</Words>
  <Application>Microsoft Office PowerPoint</Application>
  <PresentationFormat>Widescreen</PresentationFormat>
  <Paragraphs>39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PowerPoint Presentation</vt:lpstr>
      <vt:lpstr>Start the project</vt:lpstr>
      <vt:lpstr>Popular game engine</vt:lpstr>
      <vt:lpstr>What is it used for?</vt:lpstr>
      <vt:lpstr>Games</vt:lpstr>
      <vt:lpstr>automotive transportation and manufacturing</vt:lpstr>
      <vt:lpstr>Film, Animation and cinematics</vt:lpstr>
      <vt:lpstr>Architecture, Engineering &amp; Construction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Jesper Tjørnelund</dc:creator>
  <cp:lastModifiedBy>Jesper Tjørnelund</cp:lastModifiedBy>
  <cp:revision>2</cp:revision>
  <dcterms:created xsi:type="dcterms:W3CDTF">2020-06-18T13:13:58Z</dcterms:created>
  <dcterms:modified xsi:type="dcterms:W3CDTF">2020-06-19T09:07:54Z</dcterms:modified>
</cp:coreProperties>
</file>